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60" r:id="rId2"/>
    <p:sldId id="256" r:id="rId3"/>
    <p:sldId id="258" r:id="rId4"/>
    <p:sldId id="259" r:id="rId5"/>
    <p:sldId id="262" r:id="rId6"/>
    <p:sldId id="273" r:id="rId7"/>
    <p:sldId id="272" r:id="rId8"/>
    <p:sldId id="270" r:id="rId9"/>
    <p:sldId id="271" r:id="rId10"/>
    <p:sldId id="268" r:id="rId11"/>
    <p:sldId id="263" r:id="rId12"/>
    <p:sldId id="264" r:id="rId13"/>
    <p:sldId id="265" r:id="rId14"/>
    <p:sldId id="266" r:id="rId15"/>
    <p:sldId id="267" r:id="rId16"/>
    <p:sldId id="269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052D0-B326-8C49-BFFF-11A26905720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F0518-5802-2940-B40E-7B093BF1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altLang="zh-CN" smtClean="0"/>
              <a:t>Click to edit Master text styles</a:t>
            </a:r>
          </a:p>
          <a:p>
            <a:pPr lvl="1"/>
            <a:r>
              <a:rPr lang="en-CA" altLang="zh-CN" smtClean="0"/>
              <a:t>Second level</a:t>
            </a:r>
          </a:p>
          <a:p>
            <a:pPr lvl="2"/>
            <a:r>
              <a:rPr lang="en-CA" altLang="zh-CN" smtClean="0"/>
              <a:t>Third level</a:t>
            </a:r>
          </a:p>
          <a:p>
            <a:pPr lvl="3"/>
            <a:r>
              <a:rPr lang="en-CA" altLang="zh-CN" smtClean="0"/>
              <a:t>Fourth level</a:t>
            </a:r>
          </a:p>
          <a:p>
            <a:pPr lvl="4"/>
            <a:r>
              <a:rPr lang="en-CA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052D0-B326-8C49-BFFF-11A26905720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F0518-5802-2940-B40E-7B093BF1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altLang="zh-CN" smtClean="0"/>
              <a:t>Click to edit Master text styles</a:t>
            </a:r>
          </a:p>
          <a:p>
            <a:pPr lvl="1"/>
            <a:r>
              <a:rPr lang="en-CA" altLang="zh-CN" smtClean="0"/>
              <a:t>Second level</a:t>
            </a:r>
          </a:p>
          <a:p>
            <a:pPr lvl="2"/>
            <a:r>
              <a:rPr lang="en-CA" altLang="zh-CN" smtClean="0"/>
              <a:t>Third level</a:t>
            </a:r>
          </a:p>
          <a:p>
            <a:pPr lvl="3"/>
            <a:r>
              <a:rPr lang="en-CA" altLang="zh-CN" smtClean="0"/>
              <a:t>Fourth level</a:t>
            </a:r>
          </a:p>
          <a:p>
            <a:pPr lvl="4"/>
            <a:r>
              <a:rPr lang="en-CA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052D0-B326-8C49-BFFF-11A26905720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F0518-5802-2940-B40E-7B093BF1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CA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CA" altLang="zh-CN" smtClean="0"/>
              <a:t>Click to edit Master text styles</a:t>
            </a:r>
          </a:p>
          <a:p>
            <a:pPr lvl="1"/>
            <a:r>
              <a:rPr lang="en-CA" altLang="zh-CN" smtClean="0"/>
              <a:t>Second level</a:t>
            </a:r>
          </a:p>
          <a:p>
            <a:pPr lvl="2"/>
            <a:r>
              <a:rPr lang="en-CA" altLang="zh-CN" smtClean="0"/>
              <a:t>Third level</a:t>
            </a:r>
          </a:p>
          <a:p>
            <a:pPr lvl="3"/>
            <a:r>
              <a:rPr lang="en-CA" altLang="zh-CN" smtClean="0"/>
              <a:t>Fourth level</a:t>
            </a:r>
          </a:p>
          <a:p>
            <a:pPr lvl="4"/>
            <a:r>
              <a:rPr lang="en-CA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CA" altLang="zh-CN" smtClean="0"/>
              <a:t>Click to edit Master text styles</a:t>
            </a:r>
          </a:p>
          <a:p>
            <a:pPr lvl="1"/>
            <a:r>
              <a:rPr lang="en-CA" altLang="zh-CN" smtClean="0"/>
              <a:t>Second level</a:t>
            </a:r>
          </a:p>
          <a:p>
            <a:pPr lvl="2"/>
            <a:r>
              <a:rPr lang="en-CA" altLang="zh-CN" smtClean="0"/>
              <a:t>Third level</a:t>
            </a:r>
          </a:p>
          <a:p>
            <a:pPr lvl="3"/>
            <a:r>
              <a:rPr lang="en-CA" altLang="zh-CN" smtClean="0"/>
              <a:t>Fourth level</a:t>
            </a:r>
          </a:p>
          <a:p>
            <a:pPr lvl="4"/>
            <a:r>
              <a:rPr lang="en-CA" altLang="zh-CN" smtClean="0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CA" altLang="zh-CN" smtClean="0"/>
              <a:t>Click to edit Master text styles</a:t>
            </a:r>
          </a:p>
          <a:p>
            <a:pPr lvl="1"/>
            <a:r>
              <a:rPr lang="en-CA" altLang="zh-CN" smtClean="0"/>
              <a:t>Second level</a:t>
            </a:r>
          </a:p>
          <a:p>
            <a:pPr lvl="2"/>
            <a:r>
              <a:rPr lang="en-CA" altLang="zh-CN" smtClean="0"/>
              <a:t>Third level</a:t>
            </a:r>
          </a:p>
          <a:p>
            <a:pPr lvl="3"/>
            <a:r>
              <a:rPr lang="en-CA" altLang="zh-CN" smtClean="0"/>
              <a:t>Fourth level</a:t>
            </a:r>
          </a:p>
          <a:p>
            <a:pPr lvl="4"/>
            <a:r>
              <a:rPr lang="en-CA" altLang="zh-CN" smtClean="0"/>
              <a:t>Fifth level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CA" altLang="zh-CN" smtClean="0"/>
              <a:t>Click to edit Master text styles</a:t>
            </a:r>
          </a:p>
          <a:p>
            <a:pPr lvl="1"/>
            <a:r>
              <a:rPr lang="en-CA" altLang="zh-CN" smtClean="0"/>
              <a:t>Second level</a:t>
            </a:r>
          </a:p>
          <a:p>
            <a:pPr lvl="2"/>
            <a:r>
              <a:rPr lang="en-CA" altLang="zh-CN" smtClean="0"/>
              <a:t>Third level</a:t>
            </a:r>
          </a:p>
          <a:p>
            <a:pPr lvl="3"/>
            <a:r>
              <a:rPr lang="en-CA" altLang="zh-CN" smtClean="0"/>
              <a:t>Fourth level</a:t>
            </a:r>
          </a:p>
          <a:p>
            <a:pPr lvl="4"/>
            <a:r>
              <a:rPr lang="en-CA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64275"/>
            <a:ext cx="2133600" cy="384175"/>
          </a:xfrm>
        </p:spPr>
        <p:txBody>
          <a:bodyPr/>
          <a:lstStyle>
            <a:lvl1pPr>
              <a:defRPr/>
            </a:lvl1pPr>
          </a:lstStyle>
          <a:p>
            <a:fld id="{FD4052D0-B326-8C49-BFFF-11A26905720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64275"/>
            <a:ext cx="2895600" cy="384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67450"/>
            <a:ext cx="2133600" cy="384175"/>
          </a:xfrm>
        </p:spPr>
        <p:txBody>
          <a:bodyPr/>
          <a:lstStyle>
            <a:lvl1pPr>
              <a:defRPr/>
            </a:lvl1pPr>
          </a:lstStyle>
          <a:p>
            <a:fld id="{A29F0518-5802-2940-B40E-7B093BF1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94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CA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 altLang="zh-CN" smtClean="0"/>
              <a:t>Click to edit Master text styles</a:t>
            </a:r>
          </a:p>
          <a:p>
            <a:pPr lvl="1"/>
            <a:r>
              <a:rPr lang="en-CA" altLang="zh-CN" smtClean="0"/>
              <a:t>Second level</a:t>
            </a:r>
          </a:p>
          <a:p>
            <a:pPr lvl="2"/>
            <a:r>
              <a:rPr lang="en-CA" altLang="zh-CN" smtClean="0"/>
              <a:t>Third level</a:t>
            </a:r>
          </a:p>
          <a:p>
            <a:pPr lvl="3"/>
            <a:r>
              <a:rPr lang="en-CA" altLang="zh-CN" smtClean="0"/>
              <a:t>Fourth level</a:t>
            </a:r>
          </a:p>
          <a:p>
            <a:pPr lvl="4"/>
            <a:r>
              <a:rPr lang="en-CA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CA" altLang="zh-CN" smtClean="0"/>
              <a:t>Click to edit Master text styles</a:t>
            </a:r>
          </a:p>
          <a:p>
            <a:pPr lvl="1"/>
            <a:r>
              <a:rPr lang="en-CA" altLang="zh-CN" smtClean="0"/>
              <a:t>Second level</a:t>
            </a:r>
          </a:p>
          <a:p>
            <a:pPr lvl="2"/>
            <a:r>
              <a:rPr lang="en-CA" altLang="zh-CN" smtClean="0"/>
              <a:t>Third level</a:t>
            </a:r>
          </a:p>
          <a:p>
            <a:pPr lvl="3"/>
            <a:r>
              <a:rPr lang="en-CA" altLang="zh-CN" smtClean="0"/>
              <a:t>Fourth level</a:t>
            </a:r>
          </a:p>
          <a:p>
            <a:pPr lvl="4"/>
            <a:r>
              <a:rPr lang="en-CA" altLang="zh-CN" smtClean="0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CA" altLang="zh-CN" smtClean="0"/>
              <a:t>Click to edit Master text styles</a:t>
            </a:r>
          </a:p>
          <a:p>
            <a:pPr lvl="1"/>
            <a:r>
              <a:rPr lang="en-CA" altLang="zh-CN" smtClean="0"/>
              <a:t>Second level</a:t>
            </a:r>
          </a:p>
          <a:p>
            <a:pPr lvl="2"/>
            <a:r>
              <a:rPr lang="en-CA" altLang="zh-CN" smtClean="0"/>
              <a:t>Third level</a:t>
            </a:r>
          </a:p>
          <a:p>
            <a:pPr lvl="3"/>
            <a:r>
              <a:rPr lang="en-CA" altLang="zh-CN" smtClean="0"/>
              <a:t>Fourth level</a:t>
            </a:r>
          </a:p>
          <a:p>
            <a:pPr lvl="4"/>
            <a:r>
              <a:rPr lang="en-CA" altLang="zh-CN" smtClean="0"/>
              <a:t>Fifth level</a:t>
            </a:r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64275"/>
            <a:ext cx="2133600" cy="384175"/>
          </a:xfrm>
        </p:spPr>
        <p:txBody>
          <a:bodyPr/>
          <a:lstStyle>
            <a:lvl1pPr>
              <a:defRPr/>
            </a:lvl1pPr>
          </a:lstStyle>
          <a:p>
            <a:fld id="{FD4052D0-B326-8C49-BFFF-11A26905720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64275"/>
            <a:ext cx="2895600" cy="384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67450"/>
            <a:ext cx="2133600" cy="384175"/>
          </a:xfrm>
        </p:spPr>
        <p:txBody>
          <a:bodyPr/>
          <a:lstStyle>
            <a:lvl1pPr>
              <a:defRPr/>
            </a:lvl1pPr>
          </a:lstStyle>
          <a:p>
            <a:fld id="{A29F0518-5802-2940-B40E-7B093BF1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80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85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altLang="zh-CN" smtClean="0"/>
              <a:t>Click to edit Master text styles</a:t>
            </a:r>
          </a:p>
          <a:p>
            <a:pPr lvl="1"/>
            <a:r>
              <a:rPr lang="en-CA" altLang="zh-CN" smtClean="0"/>
              <a:t>Second level</a:t>
            </a:r>
          </a:p>
          <a:p>
            <a:pPr lvl="2"/>
            <a:r>
              <a:rPr lang="en-CA" altLang="zh-CN" smtClean="0"/>
              <a:t>Third level</a:t>
            </a:r>
          </a:p>
          <a:p>
            <a:pPr lvl="3"/>
            <a:r>
              <a:rPr lang="en-CA" altLang="zh-CN" smtClean="0"/>
              <a:t>Fourth level</a:t>
            </a:r>
          </a:p>
          <a:p>
            <a:pPr lvl="4"/>
            <a:r>
              <a:rPr lang="en-CA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052D0-B326-8C49-BFFF-11A26905720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F0518-5802-2940-B40E-7B093BF1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2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052D0-B326-8C49-BFFF-11A26905720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F0518-5802-2940-B40E-7B093BF1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altLang="zh-CN" smtClean="0"/>
              <a:t>Click to edit Master text styles</a:t>
            </a:r>
          </a:p>
          <a:p>
            <a:pPr lvl="1"/>
            <a:r>
              <a:rPr lang="en-CA" altLang="zh-CN" smtClean="0"/>
              <a:t>Second level</a:t>
            </a:r>
          </a:p>
          <a:p>
            <a:pPr lvl="2"/>
            <a:r>
              <a:rPr lang="en-CA" altLang="zh-CN" smtClean="0"/>
              <a:t>Third level</a:t>
            </a:r>
          </a:p>
          <a:p>
            <a:pPr lvl="3"/>
            <a:r>
              <a:rPr lang="en-CA" altLang="zh-CN" smtClean="0"/>
              <a:t>Fourth level</a:t>
            </a:r>
          </a:p>
          <a:p>
            <a:pPr lvl="4"/>
            <a:r>
              <a:rPr lang="en-CA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altLang="zh-CN" smtClean="0"/>
              <a:t>Click to edit Master text styles</a:t>
            </a:r>
          </a:p>
          <a:p>
            <a:pPr lvl="1"/>
            <a:r>
              <a:rPr lang="en-CA" altLang="zh-CN" smtClean="0"/>
              <a:t>Second level</a:t>
            </a:r>
          </a:p>
          <a:p>
            <a:pPr lvl="2"/>
            <a:r>
              <a:rPr lang="en-CA" altLang="zh-CN" smtClean="0"/>
              <a:t>Third level</a:t>
            </a:r>
          </a:p>
          <a:p>
            <a:pPr lvl="3"/>
            <a:r>
              <a:rPr lang="en-CA" altLang="zh-CN" smtClean="0"/>
              <a:t>Fourth level</a:t>
            </a:r>
          </a:p>
          <a:p>
            <a:pPr lvl="4"/>
            <a:r>
              <a:rPr lang="en-CA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052D0-B326-8C49-BFFF-11A26905720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F0518-5802-2940-B40E-7B093BF1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altLang="zh-CN" smtClean="0"/>
              <a:t>Click to edit Master text styles</a:t>
            </a:r>
          </a:p>
          <a:p>
            <a:pPr lvl="1"/>
            <a:r>
              <a:rPr lang="en-CA" altLang="zh-CN" smtClean="0"/>
              <a:t>Second level</a:t>
            </a:r>
          </a:p>
          <a:p>
            <a:pPr lvl="2"/>
            <a:r>
              <a:rPr lang="en-CA" altLang="zh-CN" smtClean="0"/>
              <a:t>Third level</a:t>
            </a:r>
          </a:p>
          <a:p>
            <a:pPr lvl="3"/>
            <a:r>
              <a:rPr lang="en-CA" altLang="zh-CN" smtClean="0"/>
              <a:t>Fourth level</a:t>
            </a:r>
          </a:p>
          <a:p>
            <a:pPr lvl="4"/>
            <a:r>
              <a:rPr lang="en-CA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altLang="zh-CN" smtClean="0"/>
              <a:t>Click to edit Master text styles</a:t>
            </a:r>
          </a:p>
          <a:p>
            <a:pPr lvl="1"/>
            <a:r>
              <a:rPr lang="en-CA" altLang="zh-CN" smtClean="0"/>
              <a:t>Second level</a:t>
            </a:r>
          </a:p>
          <a:p>
            <a:pPr lvl="2"/>
            <a:r>
              <a:rPr lang="en-CA" altLang="zh-CN" smtClean="0"/>
              <a:t>Third level</a:t>
            </a:r>
          </a:p>
          <a:p>
            <a:pPr lvl="3"/>
            <a:r>
              <a:rPr lang="en-CA" altLang="zh-CN" smtClean="0"/>
              <a:t>Fourth level</a:t>
            </a:r>
          </a:p>
          <a:p>
            <a:pPr lvl="4"/>
            <a:r>
              <a:rPr lang="en-CA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052D0-B326-8C49-BFFF-11A26905720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F0518-5802-2940-B40E-7B093BF1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052D0-B326-8C49-BFFF-11A26905720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F0518-5802-2940-B40E-7B093BF1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6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052D0-B326-8C49-BFFF-11A26905720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F0518-5802-2940-B40E-7B093BF1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altLang="zh-CN" smtClean="0"/>
              <a:t>Click to edit Master text styles</a:t>
            </a:r>
          </a:p>
          <a:p>
            <a:pPr lvl="1"/>
            <a:r>
              <a:rPr lang="en-CA" altLang="zh-CN" smtClean="0"/>
              <a:t>Second level</a:t>
            </a:r>
          </a:p>
          <a:p>
            <a:pPr lvl="2"/>
            <a:r>
              <a:rPr lang="en-CA" altLang="zh-CN" smtClean="0"/>
              <a:t>Third level</a:t>
            </a:r>
          </a:p>
          <a:p>
            <a:pPr lvl="3"/>
            <a:r>
              <a:rPr lang="en-CA" altLang="zh-CN" smtClean="0"/>
              <a:t>Fourth level</a:t>
            </a:r>
          </a:p>
          <a:p>
            <a:pPr lvl="4"/>
            <a:r>
              <a:rPr lang="en-CA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052D0-B326-8C49-BFFF-11A26905720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F0518-5802-2940-B40E-7B093BF1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0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altLang="zh-CN" noProof="0" smtClean="0"/>
              <a:t>Drag picture to placeholder or click icon to add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052D0-B326-8C49-BFFF-11A26905720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F0518-5802-2940-B40E-7B093BF1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FD4052D0-B326-8C49-BFFF-11A26905720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9F0518-5802-2940-B40E-7B093BF115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lakhot.com/10-Most-Expensive-Currencies-in-the-World.ph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psobserver.com/?p=4545" TargetMode="External"/><Relationship Id="rId4" Type="http://schemas.openxmlformats.org/officeDocument/2006/relationships/hyperlink" Target="http://www.cpawc.com/home/shooting-in-western-canada/currency/" TargetMode="External"/><Relationship Id="rId5" Type="http://schemas.openxmlformats.org/officeDocument/2006/relationships/hyperlink" Target="http://www.whichcountry.co/top-ten-currencies-in-the-world/" TargetMode="External"/><Relationship Id="rId6" Type="http://schemas.openxmlformats.org/officeDocument/2006/relationships/hyperlink" Target="http://www.mapsofworld.com/world-top-ten/world-map-richest-countries-currency.html" TargetMode="External"/><Relationship Id="rId7" Type="http://schemas.openxmlformats.org/officeDocument/2006/relationships/hyperlink" Target="http://lakhot.com/10-Most-Expensive-Currencies-in-the-World.php" TargetMode="External"/><Relationship Id="rId8" Type="http://schemas.openxmlformats.org/officeDocument/2006/relationships/hyperlink" Target="http://www.bbc.co.uk/bitesize/standard/maths_i/numbers/foreign_exchange/revision/1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apiland.net/1793/canadian-currency-money-canad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xtLst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FINANCIAL MATHEMATICS</a:t>
            </a:r>
            <a:endParaRPr lang="en-US" sz="4000" b="1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65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新細明體" charset="0"/>
              </a:rPr>
              <a:t>MATH 10 – UNIT 4</a:t>
            </a:r>
          </a:p>
        </p:txBody>
      </p:sp>
    </p:spTree>
    <p:extLst>
      <p:ext uri="{BB962C8B-B14F-4D97-AF65-F5344CB8AC3E}">
        <p14:creationId xmlns:p14="http://schemas.microsoft.com/office/powerpoint/2010/main" val="347941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8623" y="3995976"/>
            <a:ext cx="7772400" cy="1143000"/>
          </a:xfrm>
        </p:spPr>
        <p:txBody>
          <a:bodyPr/>
          <a:lstStyle/>
          <a:p>
            <a:r>
              <a:rPr lang="en-US" b="1" dirty="0" smtClean="0"/>
              <a:t>Top Ten Currencies</a:t>
            </a:r>
            <a:endParaRPr lang="en-US" b="1" dirty="0"/>
          </a:p>
        </p:txBody>
      </p:sp>
      <p:pic>
        <p:nvPicPr>
          <p:cNvPr id="13" name="Picture 12" descr="Screen Shot 2014-04-13 at 7.44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68" y="725671"/>
            <a:ext cx="5033610" cy="327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13 at 7.5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0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13 at 7.5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13 at 7.59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7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13 at 7.59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13 at 7.59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841132" y="2967335"/>
            <a:ext cx="74617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Most Expensive Currencies</a:t>
            </a:r>
            <a:endParaRPr lang="en-CA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0362"/>
            <a:ext cx="7772400" cy="1143000"/>
          </a:xfrm>
        </p:spPr>
        <p:txBody>
          <a:bodyPr/>
          <a:lstStyle/>
          <a:p>
            <a:pPr algn="just"/>
            <a:r>
              <a:rPr lang="en-US" sz="3400" b="1" dirty="0" smtClean="0"/>
              <a:t>Read more about currency at: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894"/>
            <a:ext cx="7772400" cy="4114800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http://hapiland.net/1793/canadian-currency-money-canada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r>
              <a:rPr lang="pl-PL" sz="2400" dirty="0">
                <a:hlinkClick r:id="rId3"/>
              </a:rPr>
              <a:t>http://www.fopsobserver.com/?p=</a:t>
            </a:r>
            <a:r>
              <a:rPr lang="pl-PL" sz="2400" dirty="0" smtClean="0">
                <a:hlinkClick r:id="rId3"/>
              </a:rPr>
              <a:t>4545</a:t>
            </a:r>
            <a:endParaRPr lang="pl-PL" sz="2400" dirty="0" smtClean="0"/>
          </a:p>
          <a:p>
            <a:r>
              <a:rPr lang="pl-PL" sz="2400" dirty="0">
                <a:hlinkClick r:id="rId4"/>
              </a:rPr>
              <a:t>http://www.cpawc.com/home/shooting-in-western-canada/currency</a:t>
            </a:r>
            <a:r>
              <a:rPr lang="pl-PL" sz="2400" dirty="0" smtClean="0">
                <a:hlinkClick r:id="rId4"/>
              </a:rPr>
              <a:t>/</a:t>
            </a:r>
            <a:endParaRPr lang="pl-PL" sz="2400" dirty="0" smtClean="0"/>
          </a:p>
          <a:p>
            <a:r>
              <a:rPr lang="en-US" sz="2400" dirty="0">
                <a:hlinkClick r:id="rId5"/>
              </a:rPr>
              <a:t>http://www.whichcountry.co/top-ten-currencies-in-the-world</a:t>
            </a:r>
            <a:r>
              <a:rPr lang="en-US" sz="2400" dirty="0" smtClean="0">
                <a:hlinkClick r:id="rId5"/>
              </a:rPr>
              <a:t>/</a:t>
            </a:r>
            <a:endParaRPr lang="en-US" sz="2400" dirty="0" smtClean="0"/>
          </a:p>
          <a:p>
            <a:r>
              <a:rPr lang="en-US" sz="2400" dirty="0">
                <a:hlinkClick r:id="rId6"/>
              </a:rPr>
              <a:t>http://www.mapsofworld.com/world-top-ten/world-map-richest-countries-</a:t>
            </a:r>
            <a:r>
              <a:rPr lang="en-US" sz="2400" dirty="0" smtClean="0">
                <a:hlinkClick r:id="rId6"/>
              </a:rPr>
              <a:t>currency.html</a:t>
            </a:r>
            <a:endParaRPr lang="en-US" sz="2400" dirty="0" smtClean="0"/>
          </a:p>
          <a:p>
            <a:r>
              <a:rPr lang="en-US" sz="2400" dirty="0">
                <a:hlinkClick r:id="rId7"/>
              </a:rPr>
              <a:t>http://lakhot.com/10-Most-Expensive-Currencies-in-the-</a:t>
            </a:r>
            <a:r>
              <a:rPr lang="en-US" sz="2400" dirty="0" smtClean="0">
                <a:hlinkClick r:id="rId7"/>
              </a:rPr>
              <a:t>World.php</a:t>
            </a:r>
            <a:endParaRPr lang="en-US" sz="2400" dirty="0" smtClean="0"/>
          </a:p>
          <a:p>
            <a:r>
              <a:rPr lang="en-US" sz="2400" dirty="0">
                <a:hlinkClick r:id="rId8"/>
              </a:rPr>
              <a:t>http://www.bbc.co.uk/bitesize/standard/maths_i/numbers/foreign_exchange/revision/1</a:t>
            </a:r>
            <a:r>
              <a:rPr lang="en-US" sz="2400" dirty="0" smtClean="0">
                <a:hlinkClick r:id="rId8"/>
              </a:rPr>
              <a:t>/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82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13 at 7.44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382" y="5116660"/>
            <a:ext cx="7772400" cy="1470025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CURRENCY EXCHANGE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41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Times New Roman" charset="0"/>
                <a:ea typeface="新細明體" charset="0"/>
              </a:rPr>
              <a:t>Students are expected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Solve</a:t>
            </a:r>
            <a:r>
              <a:rPr lang="en-US" sz="2500" dirty="0"/>
              <a:t>, using proportional reasoning, a contextual problem that involves currency exchange.</a:t>
            </a:r>
          </a:p>
          <a:p>
            <a:r>
              <a:rPr lang="en-US" sz="2500" dirty="0" smtClean="0"/>
              <a:t>Explain </a:t>
            </a:r>
            <a:r>
              <a:rPr lang="en-US" sz="2500" dirty="0"/>
              <a:t>the difference between the selling rate and purchasing rate for currency exchange.</a:t>
            </a:r>
          </a:p>
          <a:p>
            <a:r>
              <a:rPr lang="en-US" sz="2500" dirty="0" smtClean="0"/>
              <a:t>Explain </a:t>
            </a:r>
            <a:r>
              <a:rPr lang="en-US" sz="2500" dirty="0"/>
              <a:t>how to estimate the cost of items in Canadian currency while in a foreign country, and explain why this may be important.</a:t>
            </a:r>
          </a:p>
          <a:p>
            <a:r>
              <a:rPr lang="en-US" sz="2500" dirty="0" smtClean="0"/>
              <a:t>Convert </a:t>
            </a:r>
            <a:r>
              <a:rPr lang="en-US" sz="2500" dirty="0"/>
              <a:t>between Canadian currency and foreign currencies, using formulas, charts, or tables.</a:t>
            </a:r>
          </a:p>
          <a:p>
            <a:pPr marL="0" indent="0">
              <a:buFontTx/>
              <a:buNone/>
              <a:defRPr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6858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85800" y="167261"/>
            <a:ext cx="7772400" cy="1143000"/>
          </a:xfrm>
        </p:spPr>
        <p:txBody>
          <a:bodyPr/>
          <a:lstStyle/>
          <a:p>
            <a:pPr algn="just"/>
            <a:r>
              <a:rPr lang="en-US" b="1" dirty="0">
                <a:latin typeface="Times New Roman" charset="0"/>
                <a:ea typeface="新細明體" charset="0"/>
              </a:rPr>
              <a:t>Vocabulary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85800" y="1543420"/>
            <a:ext cx="7772400" cy="41148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新細明體" charset="0"/>
              </a:rPr>
              <a:t>investigate</a:t>
            </a:r>
            <a:endParaRPr lang="en-US" dirty="0">
              <a:latin typeface="Times New Roman" charset="0"/>
              <a:ea typeface="新細明體" charset="0"/>
            </a:endParaRPr>
          </a:p>
          <a:p>
            <a:r>
              <a:rPr lang="en-US" dirty="0" smtClean="0">
                <a:latin typeface="Times New Roman" charset="0"/>
                <a:ea typeface="新細明體" charset="0"/>
              </a:rPr>
              <a:t>convert</a:t>
            </a:r>
            <a:endParaRPr lang="en-US" dirty="0">
              <a:latin typeface="Times New Roman" charset="0"/>
              <a:ea typeface="新細明體" charset="0"/>
            </a:endParaRPr>
          </a:p>
          <a:p>
            <a:r>
              <a:rPr lang="en-US" dirty="0" smtClean="0">
                <a:latin typeface="Times New Roman" charset="0"/>
                <a:ea typeface="新細明體" charset="0"/>
              </a:rPr>
              <a:t>electronic equipment</a:t>
            </a:r>
            <a:endParaRPr lang="en-US" dirty="0">
              <a:latin typeface="Times New Roman" charset="0"/>
              <a:ea typeface="新細明體" charset="0"/>
            </a:endParaRPr>
          </a:p>
          <a:p>
            <a:r>
              <a:rPr lang="en-US" dirty="0" smtClean="0">
                <a:latin typeface="Times New Roman" charset="0"/>
                <a:ea typeface="新細明體" charset="0"/>
              </a:rPr>
              <a:t>worth</a:t>
            </a:r>
            <a:endParaRPr lang="en-US" dirty="0">
              <a:latin typeface="Times New Roman" charset="0"/>
              <a:ea typeface="新細明體" charset="0"/>
            </a:endParaRPr>
          </a:p>
          <a:p>
            <a:r>
              <a:rPr lang="en-US" dirty="0" smtClean="0">
                <a:latin typeface="Times New Roman" charset="0"/>
                <a:ea typeface="新細明體" charset="0"/>
              </a:rPr>
              <a:t>avoid</a:t>
            </a:r>
            <a:endParaRPr lang="en-US" dirty="0">
              <a:latin typeface="Times New Roman" charset="0"/>
              <a:ea typeface="新細明體" charset="0"/>
            </a:endParaRPr>
          </a:p>
          <a:p>
            <a:r>
              <a:rPr lang="en-US" dirty="0" smtClean="0">
                <a:latin typeface="Times New Roman" charset="0"/>
                <a:ea typeface="新細明體" charset="0"/>
              </a:rPr>
              <a:t>souvenirs</a:t>
            </a:r>
            <a:endParaRPr lang="en-US" dirty="0">
              <a:latin typeface="Times New Roman" charset="0"/>
              <a:ea typeface="新細明體" charset="0"/>
            </a:endParaRPr>
          </a:p>
          <a:p>
            <a:r>
              <a:rPr lang="en-US" dirty="0" smtClean="0">
                <a:latin typeface="Times New Roman" charset="0"/>
                <a:ea typeface="新細明體" charset="0"/>
              </a:rPr>
              <a:t>purchases</a:t>
            </a:r>
          </a:p>
          <a:p>
            <a:r>
              <a:rPr lang="en-US" dirty="0" smtClean="0">
                <a:latin typeface="Times New Roman" charset="0"/>
                <a:ea typeface="新細明體" charset="0"/>
              </a:rPr>
              <a:t>helmet</a:t>
            </a:r>
            <a:endParaRPr lang="en-US" dirty="0">
              <a:latin typeface="Times New Roman" charset="0"/>
              <a:ea typeface="新細明體" charset="0"/>
            </a:endParaRPr>
          </a:p>
          <a:p>
            <a:endParaRPr lang="en-US" dirty="0">
              <a:latin typeface="Times New Roman" charset="0"/>
              <a:ea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3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 smtClean="0"/>
              <a:t>Currency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a </a:t>
            </a:r>
            <a:r>
              <a:rPr lang="en-US" dirty="0"/>
              <a:t>system of money in general use in a particular country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/>
              <a:t>something that is used as a medium of exchange; money.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r>
              <a:rPr lang="en-US" b="1" dirty="0" smtClean="0"/>
              <a:t>Exchange rate </a:t>
            </a:r>
            <a:r>
              <a:rPr lang="en-US" dirty="0" smtClean="0"/>
              <a:t>– a rate that specifies how much one currency is worth in terms of the other</a:t>
            </a:r>
          </a:p>
          <a:p>
            <a:pPr>
              <a:buFontTx/>
              <a:buChar char="-"/>
            </a:pPr>
            <a:r>
              <a:rPr lang="en-US" dirty="0" smtClean="0"/>
              <a:t>also knows as the foreign-exchange rate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Proportion</a:t>
            </a:r>
            <a:r>
              <a:rPr lang="en-US" dirty="0" smtClean="0"/>
              <a:t> – an equation that</a:t>
            </a:r>
            <a:r>
              <a:rPr lang="fr-FR" dirty="0" smtClean="0"/>
              <a:t>’</a:t>
            </a:r>
            <a:r>
              <a:rPr lang="en-US" dirty="0" smtClean="0"/>
              <a:t>s says two rates or ratios are equal</a:t>
            </a:r>
          </a:p>
        </p:txBody>
      </p:sp>
    </p:spTree>
    <p:extLst>
      <p:ext uri="{BB962C8B-B14F-4D97-AF65-F5344CB8AC3E}">
        <p14:creationId xmlns:p14="http://schemas.microsoft.com/office/powerpoint/2010/main" val="426941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r>
              <a:rPr lang="en-US" b="1" dirty="0" smtClean="0"/>
              <a:t>Buying Rate </a:t>
            </a:r>
            <a:r>
              <a:rPr lang="en-US" dirty="0" smtClean="0"/>
              <a:t>– rate a bank pays when buying foreign currency from a customer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Selling Rate</a:t>
            </a:r>
            <a:r>
              <a:rPr lang="en-US" dirty="0" smtClean="0"/>
              <a:t> – </a:t>
            </a:r>
            <a:r>
              <a:rPr lang="en-US" dirty="0"/>
              <a:t>rate a bank pays when </a:t>
            </a:r>
            <a:r>
              <a:rPr lang="en-US" dirty="0" smtClean="0"/>
              <a:t>selling </a:t>
            </a:r>
            <a:r>
              <a:rPr lang="en-US" dirty="0"/>
              <a:t>foreign currency from a customer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02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13 at 7.43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356512"/>
            <a:ext cx="8538320" cy="611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13 at 7.43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3" y="376264"/>
            <a:ext cx="8369688" cy="60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3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Math Blu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CC0099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495300" marR="0" indent="-4953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495300" marR="0" indent="-4953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Blue.thmx</Template>
  <TotalTime>990</TotalTime>
  <Words>324</Words>
  <Application>Microsoft Macintosh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Math Blue</vt:lpstr>
      <vt:lpstr>FINANCIAL MATHEMATICS</vt:lpstr>
      <vt:lpstr>CURRENCY EXCHANGE</vt:lpstr>
      <vt:lpstr>Students are expected to:</vt:lpstr>
      <vt:lpstr>Vocabulary</vt:lpstr>
      <vt:lpstr>Currency</vt:lpstr>
      <vt:lpstr>Key Terms</vt:lpstr>
      <vt:lpstr>Key Terms</vt:lpstr>
      <vt:lpstr>PowerPoint Presentation</vt:lpstr>
      <vt:lpstr>PowerPoint Presentation</vt:lpstr>
      <vt:lpstr>Top Ten Currencies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more about currency at: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MATHEMATICS</dc:title>
  <dc:creator>mac apple</dc:creator>
  <cp:lastModifiedBy>mac apple</cp:lastModifiedBy>
  <cp:revision>9</cp:revision>
  <dcterms:created xsi:type="dcterms:W3CDTF">2014-04-13T11:39:25Z</dcterms:created>
  <dcterms:modified xsi:type="dcterms:W3CDTF">2014-04-14T04:10:13Z</dcterms:modified>
</cp:coreProperties>
</file>