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ACDF-273A-4783-AD6E-A5056339C0F6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81AD86-B176-41AA-8196-77831401DC9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ACDF-273A-4783-AD6E-A5056339C0F6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AD86-B176-41AA-8196-77831401DC9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ACDF-273A-4783-AD6E-A5056339C0F6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AD86-B176-41AA-8196-77831401DC9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B6ACDF-273A-4783-AD6E-A5056339C0F6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D81AD86-B176-41AA-8196-77831401DC9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ACDF-273A-4783-AD6E-A5056339C0F6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AD86-B176-41AA-8196-77831401DC9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ACDF-273A-4783-AD6E-A5056339C0F6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AD86-B176-41AA-8196-77831401DC9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AD86-B176-41AA-8196-77831401DC9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ACDF-273A-4783-AD6E-A5056339C0F6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ACDF-273A-4783-AD6E-A5056339C0F6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AD86-B176-41AA-8196-77831401DC9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ACDF-273A-4783-AD6E-A5056339C0F6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AD86-B176-41AA-8196-77831401DC9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B6ACDF-273A-4783-AD6E-A5056339C0F6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81AD86-B176-41AA-8196-77831401DC9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ACDF-273A-4783-AD6E-A5056339C0F6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81AD86-B176-41AA-8196-77831401DC9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B6ACDF-273A-4783-AD6E-A5056339C0F6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D81AD86-B176-41AA-8196-77831401DC9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70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Goal</a:t>
            </a:r>
            <a:r>
              <a:rPr lang="en-US" sz="1400" dirty="0" smtClean="0"/>
              <a:t>: </a:t>
            </a: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</a:rPr>
              <a:t>We are constructing a Rube Goldberg Machine that will raise the flag of China in the end.</a:t>
            </a:r>
            <a:endParaRPr lang="en-US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Physics Concepts Involved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</a:rPr>
              <a:t>The Physics involved are:</a:t>
            </a:r>
          </a:p>
          <a:p>
            <a:pPr>
              <a:buNone/>
            </a:pP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</a:rPr>
              <a:t>	1) Every section of the pathway represents different types of motion.</a:t>
            </a:r>
          </a:p>
          <a:p>
            <a:pPr>
              <a:buNone/>
            </a:pP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</a:rPr>
              <a:t>	2) If the mass of a ball is light, its motion is slower compared to heavier ball.</a:t>
            </a:r>
          </a:p>
          <a:p>
            <a:pPr>
              <a:buNone/>
            </a:pP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</a:rPr>
              <a:t>	3) The object keeps rolling until something will stop if from moving. It is called inertia.</a:t>
            </a: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Data &amp; Calculations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</a:rPr>
              <a:t>Shows at least five sections, write down the displacement, time interval, and velocity.</a:t>
            </a:r>
          </a:p>
          <a:p>
            <a:pPr>
              <a:buNone/>
            </a:pP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1400" i="1" dirty="0" smtClean="0">
                <a:solidFill>
                  <a:schemeClr val="accent5">
                    <a:lumMod val="50000"/>
                  </a:schemeClr>
                </a:solidFill>
              </a:rPr>
              <a:t>Calculate total displacement, average velocity, and time interval of the entire route.</a:t>
            </a: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Draft Sketch</a:t>
            </a: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Individual Reflection</a:t>
            </a: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Conclusion: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smtClean="0"/>
              <a:t>(If you goal was achieved, then simply write down that your project was successful but if not, then you need to write a 2-page report why it didn’t work out, what was the problem, and what you should change and do to make it successful. You can also provide another video or draw a sketch draft  on how it should look like to make it work.)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Rube Goldberg Machine Report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09160"/>
          </a:xfrm>
        </p:spPr>
        <p:txBody>
          <a:bodyPr/>
          <a:lstStyle/>
          <a:p>
            <a:pPr marL="651510" indent="-514350">
              <a:buAutoNum type="arabicParenR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did you learn in the making of the Rube Goldberg Machine project with regards to:</a:t>
            </a:r>
          </a:p>
          <a:p>
            <a:pPr marL="651510" indent="-51435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a) Physics</a:t>
            </a:r>
          </a:p>
          <a:p>
            <a:pPr marL="651510" indent="-51435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b) Team work</a:t>
            </a:r>
          </a:p>
          <a:p>
            <a:pPr marL="651510" indent="-51435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c) Work Quality</a:t>
            </a:r>
          </a:p>
          <a:p>
            <a:pPr marL="651510" indent="-51435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2) What problems did you encounter and what did you do to correct your mistakes?</a:t>
            </a:r>
          </a:p>
          <a:p>
            <a:pPr marL="651510" indent="-51435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3) What can you suggest to Grade 10 students if they’ll make this project? List at least 3-5 ideas.</a:t>
            </a:r>
            <a:endParaRPr lang="en-C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Individual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Reflection</a:t>
            </a:r>
            <a:endParaRPr lang="en-C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459</TotalTime>
  <Words>47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Rube Goldberg Machine Report</vt:lpstr>
      <vt:lpstr>Individual Reflection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Lilian Albarico</dc:creator>
  <cp:lastModifiedBy>Lilian Albarico</cp:lastModifiedBy>
  <cp:revision>35</cp:revision>
  <dcterms:created xsi:type="dcterms:W3CDTF">2012-11-26T01:57:47Z</dcterms:created>
  <dcterms:modified xsi:type="dcterms:W3CDTF">2012-11-29T08:21:00Z</dcterms:modified>
</cp:coreProperties>
</file>